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61" r:id="rId5"/>
    <p:sldId id="277" r:id="rId6"/>
    <p:sldId id="263" r:id="rId7"/>
    <p:sldId id="264" r:id="rId8"/>
    <p:sldId id="266" r:id="rId9"/>
    <p:sldId id="259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0" r:id="rId2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/>
    <p:restoredTop sz="94674"/>
  </p:normalViewPr>
  <p:slideViewPr>
    <p:cSldViewPr snapToGrid="0" snapToObjects="1">
      <p:cViewPr varScale="1">
        <p:scale>
          <a:sx n="38" d="100"/>
          <a:sy n="38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7EB80-4DD0-8B41-8A20-64CBF4480AB6}" type="datetimeFigureOut">
              <a:rPr lang="x-none" smtClean="0"/>
              <a:t>20.02.2022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34B2E-6361-2D4A-9D7E-18C77D8EEB2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992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4B2E-6361-2D4A-9D7E-18C77D8EEB2F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690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7F0872-BC6C-D64A-BBA0-269482925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267" b="15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E6AD71-46D5-9541-B8F8-6B81A7FB2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4251"/>
            <a:ext cx="6629400" cy="185935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3D08AF-93F1-7A49-9663-3CAB7FA28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0127"/>
            <a:ext cx="7753815" cy="117645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84F849-D494-8941-B76B-C011E171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8647-4381-2044-A885-9FDDA139EB27}" type="datetime1">
              <a:rPr lang="ru-RU" smtClean="0"/>
              <a:t>20.02.2022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360DBD-D8BF-AB41-BF0C-796A63D1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4584" y="6356350"/>
            <a:ext cx="7753816" cy="365125"/>
          </a:xfrm>
        </p:spPr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783146-59FB-1846-A868-E3651651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3454" y="6356350"/>
            <a:ext cx="574288" cy="365125"/>
          </a:xfrm>
        </p:spPr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2880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B9E374-D238-8747-B05B-D24659E5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88" y="365125"/>
            <a:ext cx="96012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7D3A204-357B-944A-AA20-04E177C9D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60088" y="1825625"/>
            <a:ext cx="9601200" cy="4039916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7D231A-D7F2-CC45-A06E-1EEA92B4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07C7-8A5F-D349-B19D-EF8E6C9F904A}" type="datetime1">
              <a:rPr lang="ru-RU" smtClean="0"/>
              <a:t>20.02.2022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39478D-8729-2C4A-ABD7-A5D61ADE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1CADB3-6507-CF45-B492-BECA6897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8654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8F1775F-116F-C94B-BC87-4A6C376A3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902212" cy="5811838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FA24E8-99C7-B44A-9EC8-1BA7589D5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64888" y="365125"/>
            <a:ext cx="7007612" cy="5811838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AA6AE3-19A0-A041-9C9A-7BBCFF94C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E669-CDA1-A649-A40E-728B708B1471}" type="datetime1">
              <a:rPr lang="ru-RU" smtClean="0"/>
              <a:t>20.02.2022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82FB28-21A4-3F47-B966-C4A196D7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741EA2-1C76-4047-97F1-EC1A6EEB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8906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FDF53-E1AF-A841-899E-04DA1B6C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B276CE-60EF-AF4C-BD34-F4347C38C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3E3161-7589-E14E-B74E-03751711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9AF5-E0A8-4145-B751-6732FE0CF08E}" type="datetime1">
              <a:rPr lang="ru-RU" smtClean="0"/>
              <a:t>20.02.2022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CE580D-1D02-8147-8BA6-E42525F59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5E839F-3EEC-E749-9FC4-920F02FE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670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11FF551-4305-8142-8AFB-72822C0C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61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E2629F-AB97-204C-90A5-B66DB199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5" y="1709738"/>
            <a:ext cx="930011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FDAD87-94F4-EB44-96A9-DAC50FEB5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205" y="4589463"/>
            <a:ext cx="930011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AEB336-E95A-DF45-8D1E-B1F09283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18F4-6625-3540-B196-F87F9F49EC4C}" type="datetime1">
              <a:rPr lang="ru-RU" smtClean="0"/>
              <a:t>20.02.2022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61A0BE-3AA4-C348-A92B-F575AE8C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481AAB-F375-AC4C-AF26-BC1CF2F6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131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EF28B2-29B5-0E45-98A3-33E9CA1E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723FD9-E161-1142-BD5C-F5F87D3DB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424" y="1825624"/>
            <a:ext cx="4882376" cy="396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D0AE90-A876-0B4F-B4D0-F66E45E48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4778298" cy="39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E949DD-8EA2-484F-8645-5E50EB3B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7A0A-59AC-9C4A-8020-6E17C017830E}" type="datetime1">
              <a:rPr lang="ru-RU" smtClean="0"/>
              <a:t>20.02.2022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06FCEF-7098-FA4F-A7EB-C6FB920F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15F2A8-EA32-454E-B125-0579C82E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5136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1743C6-6B52-3B48-92D8-411F81F1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365125"/>
            <a:ext cx="1021796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75E96C-3C72-3E4A-AF7A-40C789AB6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7424" y="1681163"/>
            <a:ext cx="50079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4AE077-79B6-1841-92C6-69A7E08D3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7424" y="2505075"/>
            <a:ext cx="5007984" cy="33604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0C01AB3-17C8-6849-B502-9F7721B6A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741" y="1681163"/>
            <a:ext cx="50326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2A54D85-60F1-EC4C-BE14-0DF314F22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741" y="2505075"/>
            <a:ext cx="5032647" cy="33604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59C45CE-7F61-F349-9969-EAF98661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8121-3CE7-3E49-974F-544454248309}" type="datetime1">
              <a:rPr lang="ru-RU" smtClean="0"/>
              <a:t>20.02.2022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261415E-2F2E-4843-B291-76F3D9A5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BE3098A-B4D5-CF4B-8713-ED8C2ED0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173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513A1E-82FD-FC43-8D00-8CDB31BC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46BBEAC-CA31-6D44-99C4-F2FB56CC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AEA3-3F1A-6B45-B49A-6AFBE0E919BA}" type="datetime1">
              <a:rPr lang="ru-RU" smtClean="0"/>
              <a:t>20.02.2022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60554E-FB52-5C4D-938F-1643A063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2DA8F8-0B16-144A-AD17-7B0EB477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220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FC01483-0244-A748-8A87-8CB93DE4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CD6-ACDB-484B-B157-59C584859415}" type="datetime1">
              <a:rPr lang="ru-RU" smtClean="0"/>
              <a:t>20.02.2022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D4EB91D-00DC-AE42-A603-0EEEC38AF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AE034C-2E9D-1D4A-A05F-87CCCA54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1046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A2A8D7-A2FD-4645-A865-D1E365A6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ED243A-3098-994F-A389-6CCE390D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49263"/>
            <a:ext cx="6172200" cy="5411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BD989D-B2D8-124C-8E12-C6747A992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42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7CA7B1-F889-4A4B-BDF6-F2071285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EEAD-6B5F-2241-9525-2554A063C587}" type="datetime1">
              <a:rPr lang="ru-RU" smtClean="0"/>
              <a:t>20.02.2022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8EC1D7-E0A5-5740-BAF3-A8DDBA94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BE5AEC-E7BF-EB47-9862-42C53A76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458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12EAA-8B86-E648-AF66-15486038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65516DD-5622-DA42-9FFD-E32937627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49263"/>
            <a:ext cx="6172200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7B3527C-B406-0E4B-B005-FE17315BA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42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0126E-EACB-004B-A462-A93E0FC4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5633-A952-CD4D-9F56-7258D8D4E7AA}" type="datetime1">
              <a:rPr lang="ru-RU" smtClean="0"/>
              <a:t>20.02.2022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E770A7-4B05-6145-89BC-FECB1C58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5C0551-6B3E-4F43-B7E5-6C48D542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463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A1B321E-9B11-4640-912D-405782582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2361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050937A-4CD9-B34D-BC78-12F6306C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566" y="365125"/>
            <a:ext cx="92332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10DA8F-B4D6-6D4F-838D-5135F3743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6566" y="1825625"/>
            <a:ext cx="9233210" cy="4140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D646ED-FA13-BB41-AC43-442BA2F4C7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219" y="6356505"/>
            <a:ext cx="103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C03CC-E1A1-4145-A94D-FBECA33954E0}" type="datetime1">
              <a:rPr lang="ru-RU" smtClean="0"/>
              <a:t>20.02.2022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AB7DC3-BEE2-D642-B96F-39FBFF4DB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8130" y="6356350"/>
            <a:ext cx="53770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F46E2A-DF48-574B-B0AE-715D70E41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34357"/>
            <a:ext cx="7359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9424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B15F05-D229-6341-A833-1B92C5BB1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22715"/>
            <a:ext cx="6629400" cy="2100888"/>
          </a:xfrm>
        </p:spPr>
        <p:txBody>
          <a:bodyPr>
            <a:normAutofit fontScale="90000"/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Факторы успеха и проблемы проектов плантационного выращивания клюквы и голубики в северных регионах </a:t>
            </a:r>
            <a:endParaRPr lang="x-none" dirty="0"/>
          </a:p>
        </p:txBody>
      </p:sp>
      <p:sp>
        <p:nvSpPr>
          <p:cNvPr id="5" name="Текст 2"/>
          <p:cNvSpPr>
            <a:spLocks noGrp="1"/>
          </p:cNvSpPr>
          <p:nvPr>
            <p:ph type="subTitle" idx="1"/>
          </p:nvPr>
        </p:nvSpPr>
        <p:spPr>
          <a:xfrm>
            <a:off x="1524000" y="4360126"/>
            <a:ext cx="3235569" cy="21490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Филиал </a:t>
            </a:r>
            <a:r>
              <a:rPr lang="ru-RU" dirty="0"/>
              <a:t>ФБУ ВНИИЛМ «Центрально-европейская лесная опытная станция</a:t>
            </a:r>
            <a:r>
              <a:rPr lang="ru-RU" dirty="0" smtClean="0"/>
              <a:t>» </a:t>
            </a:r>
          </a:p>
          <a:p>
            <a:endParaRPr lang="ru-RU" dirty="0"/>
          </a:p>
          <a:p>
            <a:r>
              <a:rPr lang="ru-RU" dirty="0" smtClean="0"/>
              <a:t>ООО «</a:t>
            </a:r>
            <a:r>
              <a:rPr lang="ru-RU" dirty="0" err="1" smtClean="0"/>
              <a:t>Кремь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07169" y="422360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Макеева Г.Ю. </a:t>
            </a:r>
            <a:r>
              <a:rPr lang="ru-RU" dirty="0"/>
              <a:t>канд. </a:t>
            </a:r>
            <a:r>
              <a:rPr lang="ru-RU" dirty="0" err="1"/>
              <a:t>биол</a:t>
            </a:r>
            <a:r>
              <a:rPr lang="ru-RU" dirty="0"/>
              <a:t> . наук, старший научный сотрудник</a:t>
            </a:r>
          </a:p>
          <a:p>
            <a:r>
              <a:rPr lang="ru-RU" b="1" dirty="0"/>
              <a:t>Макеев В.А. </a:t>
            </a:r>
            <a:r>
              <a:rPr lang="ru-RU" dirty="0"/>
              <a:t>ведущий инженер</a:t>
            </a:r>
          </a:p>
          <a:p>
            <a:r>
              <a:rPr lang="ru-RU" b="1" dirty="0" err="1"/>
              <a:t>Тяк</a:t>
            </a:r>
            <a:r>
              <a:rPr lang="ru-RU" b="1" dirty="0"/>
              <a:t> Г.В. </a:t>
            </a:r>
            <a:r>
              <a:rPr lang="ru-RU" dirty="0"/>
              <a:t>канд. </a:t>
            </a:r>
            <a:r>
              <a:rPr lang="ru-RU" dirty="0" err="1"/>
              <a:t>биол</a:t>
            </a:r>
            <a:r>
              <a:rPr lang="ru-RU" dirty="0"/>
              <a:t> . наук, руководитель группы недревесной продукции</a:t>
            </a:r>
          </a:p>
          <a:p>
            <a:r>
              <a:rPr lang="ru-RU" b="1" dirty="0"/>
              <a:t>Макаров С.С. </a:t>
            </a:r>
            <a:r>
              <a:rPr lang="ru-RU" dirty="0"/>
              <a:t>канд. </a:t>
            </a:r>
            <a:r>
              <a:rPr lang="ru-RU" dirty="0" err="1"/>
              <a:t>биол</a:t>
            </a:r>
            <a:r>
              <a:rPr lang="ru-RU" dirty="0"/>
              <a:t> . наук, старший научный сотрудник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07169" y="6139825"/>
            <a:ext cx="3508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Бочарова Л.В. </a:t>
            </a:r>
            <a:r>
              <a:rPr lang="ru-RU" dirty="0"/>
              <a:t>– главный агроном</a:t>
            </a:r>
          </a:p>
        </p:txBody>
      </p:sp>
    </p:spTree>
    <p:extLst>
      <p:ext uri="{BB962C8B-B14F-4D97-AF65-F5344CB8AC3E}">
        <p14:creationId xmlns:p14="http://schemas.microsoft.com/office/powerpoint/2010/main" val="36822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6649" y="83938"/>
            <a:ext cx="10136330" cy="5701686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 </a:t>
            </a:r>
            <a:r>
              <a:rPr lang="ru-RU" smtClean="0"/>
              <a:t>Международная конференция Ягоды России 2022 </a:t>
            </a:r>
            <a:endParaRPr lang="en-US" smtClean="0"/>
          </a:p>
          <a:p>
            <a:r>
              <a:rPr lang="ru-RU" smtClean="0"/>
              <a:t>24 – 25 февраля, г. Воронеж</a:t>
            </a:r>
            <a:endParaRPr lang="x-non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19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6371" y="0"/>
            <a:ext cx="9753599" cy="54864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 </a:t>
            </a:r>
            <a:r>
              <a:rPr lang="ru-RU" smtClean="0"/>
              <a:t>Международная конференция Ягоды России 2022 </a:t>
            </a:r>
            <a:endParaRPr lang="en-US" smtClean="0"/>
          </a:p>
          <a:p>
            <a:r>
              <a:rPr lang="ru-RU" smtClean="0"/>
              <a:t>24 – 25 февраля, г. Воронеж</a:t>
            </a:r>
            <a:endParaRPr lang="x-non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22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6649" y="83938"/>
            <a:ext cx="10136330" cy="5701686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 </a:t>
            </a:r>
            <a:r>
              <a:rPr lang="ru-RU" smtClean="0"/>
              <a:t>Международная конференция Ягоды России 2022 </a:t>
            </a:r>
            <a:endParaRPr lang="en-US" smtClean="0"/>
          </a:p>
          <a:p>
            <a:r>
              <a:rPr lang="ru-RU" smtClean="0"/>
              <a:t>24 – 25 февраля, г. Воронеж</a:t>
            </a:r>
            <a:endParaRPr lang="x-non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09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36650" y="166661"/>
            <a:ext cx="10217150" cy="627149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 </a:t>
            </a:r>
            <a:r>
              <a:rPr lang="ru-RU" smtClean="0"/>
              <a:t>Международная конференция Ягоды России 2022 </a:t>
            </a:r>
            <a:endParaRPr lang="en-US" smtClean="0"/>
          </a:p>
          <a:p>
            <a:r>
              <a:rPr lang="ru-RU" smtClean="0"/>
              <a:t>24 – 25 февраля, г. Воронеж</a:t>
            </a:r>
            <a:endParaRPr lang="x-non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65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26267" y="265357"/>
            <a:ext cx="9813807" cy="552026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 </a:t>
            </a:r>
            <a:r>
              <a:rPr lang="ru-RU" smtClean="0"/>
              <a:t>Международная конференция Ягоды России 2022 </a:t>
            </a:r>
            <a:endParaRPr lang="en-US" smtClean="0"/>
          </a:p>
          <a:p>
            <a:r>
              <a:rPr lang="ru-RU" smtClean="0"/>
              <a:t>24 – 25 февраля, г. Воронеж</a:t>
            </a:r>
            <a:endParaRPr lang="x-non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7624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6649" y="-87512"/>
            <a:ext cx="10441130" cy="5873136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 </a:t>
            </a:r>
            <a:r>
              <a:rPr lang="ru-RU" smtClean="0"/>
              <a:t>Международная конференция Ягоды России 2022 </a:t>
            </a:r>
            <a:endParaRPr lang="en-US" smtClean="0"/>
          </a:p>
          <a:p>
            <a:r>
              <a:rPr lang="ru-RU" smtClean="0"/>
              <a:t>24 – 25 февраля, г. Воронеж</a:t>
            </a:r>
            <a:endParaRPr lang="x-non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142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6649" y="-87512"/>
            <a:ext cx="10441130" cy="5873136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 </a:t>
            </a:r>
            <a:r>
              <a:rPr lang="ru-RU" smtClean="0"/>
              <a:t>Международная конференция Ягоды России 2022 </a:t>
            </a:r>
            <a:endParaRPr lang="en-US" smtClean="0"/>
          </a:p>
          <a:p>
            <a:r>
              <a:rPr lang="ru-RU" smtClean="0"/>
              <a:t>24 – 25 февраля, г. Воронеж</a:t>
            </a:r>
            <a:endParaRPr lang="x-non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447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 </a:t>
            </a:r>
            <a:r>
              <a:rPr lang="ru-RU" smtClean="0"/>
              <a:t>Международная конференция Ягоды России 2022 </a:t>
            </a:r>
            <a:endParaRPr lang="en-US" smtClean="0"/>
          </a:p>
          <a:p>
            <a:r>
              <a:rPr lang="ru-RU" smtClean="0"/>
              <a:t>24 – 25 февраля, г. Воронеж</a:t>
            </a:r>
            <a:endParaRPr lang="x-non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17</a:t>
            </a:fld>
            <a:endParaRPr lang="x-none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6648" y="83938"/>
            <a:ext cx="10953131" cy="57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5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6649" y="0"/>
            <a:ext cx="10953131" cy="5785624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 </a:t>
            </a:r>
            <a:r>
              <a:rPr lang="ru-RU" smtClean="0"/>
              <a:t>Международная конференция Ягоды России 2022 </a:t>
            </a:r>
            <a:endParaRPr lang="en-US" smtClean="0"/>
          </a:p>
          <a:p>
            <a:r>
              <a:rPr lang="ru-RU" smtClean="0"/>
              <a:t>24 – 25 февраля, г. Воронеж</a:t>
            </a:r>
            <a:endParaRPr lang="x-non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5773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6649" y="0"/>
            <a:ext cx="9813849" cy="552029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35703" y="5340472"/>
            <a:ext cx="5781924" cy="808491"/>
          </a:xfrm>
        </p:spPr>
        <p:txBody>
          <a:bodyPr>
            <a:noAutofit/>
          </a:bodyPr>
          <a:lstStyle/>
          <a:p>
            <a:pPr marL="914400" lvl="2" indent="0">
              <a:buNone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36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 </a:t>
            </a:r>
            <a:r>
              <a:rPr lang="ru-RU" smtClean="0"/>
              <a:t>Международная конференция Ягоды России 2022 </a:t>
            </a:r>
            <a:endParaRPr lang="en-US" smtClean="0"/>
          </a:p>
          <a:p>
            <a:r>
              <a:rPr lang="ru-RU" smtClean="0"/>
              <a:t>24 – 25 февраля, г. Воронеж</a:t>
            </a:r>
            <a:endParaRPr lang="x-non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71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7488"/>
            <a:ext cx="10439399" cy="587216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78A417-440C-604D-A383-8E623EDF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5" y="783772"/>
            <a:ext cx="9300118" cy="3778704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EB0094A-4F50-4646-BC47-FDFF2C068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D5D802D-7367-414B-9814-A42595CB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x-non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A398A54-9110-AF41-A5F0-6944E7AE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549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8457A3-2D8D-EF43-B743-CDEE9F4C8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566" y="365125"/>
            <a:ext cx="9233210" cy="2491091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/>
              <a:t>Вопросы?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FB83D7-F778-3945-83F2-E2D258872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566" y="5317067"/>
            <a:ext cx="9233210" cy="64883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Контакты докладчика</a:t>
            </a:r>
            <a:r>
              <a:rPr lang="ru-RU" dirty="0" smtClean="0"/>
              <a:t>: </a:t>
            </a:r>
            <a:r>
              <a:rPr lang="en-US" dirty="0" smtClean="0"/>
              <a:t>MakeevaGali@yandex.ru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4AA95AB-88F9-734C-97CD-E1FFB7B60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x-non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2A2A1C2-33A1-0A40-9D8E-135DBE65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887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124" y="0"/>
            <a:ext cx="10266665" cy="58849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x-non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37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566" y="5896"/>
            <a:ext cx="10189241" cy="5731449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x-non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9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12" y="365125"/>
            <a:ext cx="10611965" cy="59692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 </a:t>
            </a:r>
            <a:r>
              <a:rPr lang="ru-RU" smtClean="0"/>
              <a:t>Международная конференция Ягоды России 2022</a:t>
            </a:r>
            <a:endParaRPr lang="en-US" smtClean="0"/>
          </a:p>
          <a:p>
            <a:r>
              <a:rPr lang="ru-RU" smtClean="0"/>
              <a:t>24 – 25 февраля, г. Воронеж</a:t>
            </a:r>
            <a:endParaRPr lang="x-none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799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2FF56E-3263-B844-BE3B-9FF465FF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x-non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6</a:t>
            </a:fld>
            <a:endParaRPr lang="x-none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06" y="205285"/>
            <a:ext cx="10241096" cy="576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386" y="365125"/>
            <a:ext cx="9743118" cy="5480504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x-non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603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118" y="-281"/>
            <a:ext cx="10624956" cy="5976538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 </a:t>
            </a:r>
            <a:r>
              <a:rPr lang="ru-RU" smtClean="0"/>
              <a:t>Международная конференция Ягоды России 2022</a:t>
            </a:r>
            <a:endParaRPr lang="en-US" smtClean="0"/>
          </a:p>
          <a:p>
            <a:r>
              <a:rPr lang="ru-RU" smtClean="0"/>
              <a:t>24 – 25 февраля, г. Воронеж</a:t>
            </a:r>
            <a:endParaRPr lang="x-none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414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FDB1ED-334D-BA46-88C6-5E7C62959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479279-DF7C-4545-A5D8-B13E8F244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 </a:t>
            </a:r>
            <a:endParaRPr lang="en-US"/>
          </a:p>
          <a:p>
            <a:r>
              <a:rPr lang="ru-RU"/>
              <a:t>24 – 25 февраля, г. Воронеж</a:t>
            </a:r>
            <a:endParaRPr lang="x-none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1C30E2-48C1-684B-942E-A87A89D0C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9</a:t>
            </a:fld>
            <a:endParaRPr lang="x-none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75501" y="1409224"/>
            <a:ext cx="4778298" cy="3960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707" y="365125"/>
            <a:ext cx="10273588" cy="58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370</Words>
  <Application>Microsoft Office PowerPoint</Application>
  <PresentationFormat>Широкоэкранный</PresentationFormat>
  <Paragraphs>79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Факторы успеха и проблемы проектов плантационного выращивания клюквы и голубики в северных регионах 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 Microsoft Office</dc:creator>
  <cp:lastModifiedBy>RePack by Diakov</cp:lastModifiedBy>
  <cp:revision>18</cp:revision>
  <dcterms:created xsi:type="dcterms:W3CDTF">2022-01-26T15:43:27Z</dcterms:created>
  <dcterms:modified xsi:type="dcterms:W3CDTF">2022-02-20T10:02:40Z</dcterms:modified>
</cp:coreProperties>
</file>